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95"/>
    <p:restoredTop sz="94643"/>
  </p:normalViewPr>
  <p:slideViewPr>
    <p:cSldViewPr snapToGrid="0" snapToObjects="1">
      <p:cViewPr varScale="1">
        <p:scale>
          <a:sx n="68" d="100"/>
          <a:sy n="68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1 April 2021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C3D5D-13CD-F145-8BBE-F8688581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7" y="0"/>
            <a:ext cx="108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C4CF0-3B87-A342-A734-4D4E53F4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7" b="50150"/>
          <a:stretch/>
        </p:blipFill>
        <p:spPr>
          <a:xfrm>
            <a:off x="3774474" y="843469"/>
            <a:ext cx="4572000" cy="50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B745D-311A-4C4F-B6D2-62A312E6D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9" b="49790"/>
          <a:stretch/>
        </p:blipFill>
        <p:spPr>
          <a:xfrm>
            <a:off x="3810000" y="918529"/>
            <a:ext cx="4572000" cy="5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0" b="50030"/>
          <a:stretch/>
        </p:blipFill>
        <p:spPr>
          <a:xfrm>
            <a:off x="3810000" y="870033"/>
            <a:ext cx="4572000" cy="51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270"/>
          <a:stretch/>
        </p:blipFill>
        <p:spPr>
          <a:xfrm>
            <a:off x="3810000" y="902730"/>
            <a:ext cx="4572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3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2091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821</Words>
  <Application>Microsoft Macintosh PowerPoint</Application>
  <PresentationFormat>Widescreen</PresentationFormat>
  <Paragraphs>115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  <vt:lpstr>PowerPoint Presentation</vt:lpstr>
      <vt:lpstr>PowerPoint Presentation</vt:lpstr>
      <vt:lpstr>PowerPoint Presentation</vt:lpstr>
      <vt:lpstr>PowerPoint Presentation</vt:lpstr>
      <vt:lpstr>Arithmetic average vs Flow Weighted Average Concentration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35</cp:revision>
  <dcterms:created xsi:type="dcterms:W3CDTF">2018-12-15T02:01:26Z</dcterms:created>
  <dcterms:modified xsi:type="dcterms:W3CDTF">2021-04-01T16:49:44Z</dcterms:modified>
</cp:coreProperties>
</file>